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</p:sldMasterIdLst>
  <p:sldIdLst>
    <p:sldId id="259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72661-C5F4-4B28-A5B9-4E5B237A1168}" type="datetimeFigureOut">
              <a:rPr lang="pt-BR" smtClean="0"/>
              <a:t>22/06/2023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7C168-A497-4AC5-9844-5BC5DC9D8F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053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72661-C5F4-4B28-A5B9-4E5B237A1168}" type="datetimeFigureOut">
              <a:rPr lang="pt-BR" smtClean="0"/>
              <a:t>22/06/2023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7C168-A497-4AC5-9844-5BC5DC9D8F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4754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72661-C5F4-4B28-A5B9-4E5B237A1168}" type="datetimeFigureOut">
              <a:rPr lang="pt-BR" smtClean="0"/>
              <a:t>22/06/2023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7C168-A497-4AC5-9844-5BC5DC9D8F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8708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72661-C5F4-4B28-A5B9-4E5B237A1168}" type="datetimeFigureOut">
              <a:rPr lang="pt-BR" smtClean="0"/>
              <a:t>22/06/2023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7C168-A497-4AC5-9844-5BC5DC9D8F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4263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72661-C5F4-4B28-A5B9-4E5B237A1168}" type="datetimeFigureOut">
              <a:rPr lang="pt-BR" smtClean="0"/>
              <a:t>22/06/2023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7C168-A497-4AC5-9844-5BC5DC9D8F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8448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72661-C5F4-4B28-A5B9-4E5B237A1168}" type="datetimeFigureOut">
              <a:rPr lang="pt-BR" smtClean="0"/>
              <a:t>22/06/2023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7C168-A497-4AC5-9844-5BC5DC9D8F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6911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72661-C5F4-4B28-A5B9-4E5B237A1168}" type="datetimeFigureOut">
              <a:rPr lang="pt-BR" smtClean="0"/>
              <a:t>22/06/2023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7C168-A497-4AC5-9844-5BC5DC9D8F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2530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72661-C5F4-4B28-A5B9-4E5B237A1168}" type="datetimeFigureOut">
              <a:rPr lang="pt-BR" smtClean="0"/>
              <a:t>22/06/2023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7C168-A497-4AC5-9844-5BC5DC9D8F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2525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72661-C5F4-4B28-A5B9-4E5B237A1168}" type="datetimeFigureOut">
              <a:rPr lang="pt-BR" smtClean="0"/>
              <a:t>22/06/2023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7C168-A497-4AC5-9844-5BC5DC9D8F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3336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72661-C5F4-4B28-A5B9-4E5B237A1168}" type="datetimeFigureOut">
              <a:rPr lang="pt-BR" smtClean="0"/>
              <a:t>22/06/2023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7C168-A497-4AC5-9844-5BC5DC9D8F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1613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72661-C5F4-4B28-A5B9-4E5B237A1168}" type="datetimeFigureOut">
              <a:rPr lang="pt-BR" smtClean="0"/>
              <a:t>22/06/2023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7C168-A497-4AC5-9844-5BC5DC9D8F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1678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72661-C5F4-4B28-A5B9-4E5B237A1168}" type="datetimeFigureOut">
              <a:rPr lang="pt-BR" smtClean="0"/>
              <a:t>22/06/2023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7C168-A497-4AC5-9844-5BC5DC9D8F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62180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948E4B-FB34-0B20-5977-7D5DBA5C8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TI Vix – 2019 / 2023</a:t>
            </a:r>
          </a:p>
        </p:txBody>
      </p:sp>
      <p:pic>
        <p:nvPicPr>
          <p:cNvPr id="1026" name="Picture 2" descr="Evolução Tecnológica | Seu ambiente de TI não pode parar de evoluir">
            <a:extLst>
              <a:ext uri="{FF2B5EF4-FFF2-40B4-BE49-F238E27FC236}">
                <a16:creationId xmlns:a16="http://schemas.microsoft.com/office/drawing/2014/main" id="{11F09A88-63B2-AFFD-23C0-883930B996A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8166" y="1825625"/>
            <a:ext cx="7755668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7144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8DC34A-2A8D-C8E3-5CE4-2B859649C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5369"/>
            <a:ext cx="10515600" cy="430005"/>
          </a:xfrm>
        </p:spPr>
        <p:txBody>
          <a:bodyPr>
            <a:normAutofit fontScale="90000"/>
          </a:bodyPr>
          <a:lstStyle/>
          <a:p>
            <a:r>
              <a:rPr lang="pt-BR" dirty="0"/>
              <a:t>Evolução – Projetos de TI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F1BEF22-F077-C1C1-EA62-A214EE93F0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661" y="1389338"/>
            <a:ext cx="4793974" cy="5196302"/>
          </a:xfrm>
        </p:spPr>
        <p:txBody>
          <a:bodyPr>
            <a:normAutofit fontScale="92500" lnSpcReduction="20000"/>
          </a:bodyPr>
          <a:lstStyle/>
          <a:p>
            <a:r>
              <a:rPr lang="pt-BR" dirty="0"/>
              <a:t>2019 (</a:t>
            </a:r>
            <a:r>
              <a:rPr lang="pt-BR" dirty="0" err="1"/>
              <a:t>mai</a:t>
            </a:r>
            <a:r>
              <a:rPr lang="pt-BR" dirty="0"/>
              <a:t> – dez)</a:t>
            </a:r>
          </a:p>
          <a:p>
            <a:endParaRPr lang="pt-BR" dirty="0"/>
          </a:p>
          <a:p>
            <a:pPr lvl="1"/>
            <a:r>
              <a:rPr lang="pt-BR" dirty="0"/>
              <a:t>Adequação ambiente</a:t>
            </a:r>
          </a:p>
          <a:p>
            <a:pPr lvl="1"/>
            <a:r>
              <a:rPr lang="pt-BR" dirty="0"/>
              <a:t>OTB</a:t>
            </a:r>
          </a:p>
          <a:p>
            <a:pPr lvl="1"/>
            <a:r>
              <a:rPr lang="pt-BR" dirty="0"/>
              <a:t>Enriquecimento cadastros</a:t>
            </a:r>
          </a:p>
          <a:p>
            <a:pPr lvl="1"/>
            <a:r>
              <a:rPr lang="pt-BR" dirty="0"/>
              <a:t>Customizações (Linx/</a:t>
            </a:r>
            <a:r>
              <a:rPr lang="pt-BR" dirty="0" err="1"/>
              <a:t>Indeva</a:t>
            </a:r>
            <a:r>
              <a:rPr lang="pt-BR" dirty="0"/>
              <a:t>)</a:t>
            </a:r>
          </a:p>
          <a:p>
            <a:pPr lvl="1"/>
            <a:endParaRPr lang="pt-BR" dirty="0"/>
          </a:p>
          <a:p>
            <a:r>
              <a:rPr lang="pt-BR" dirty="0"/>
              <a:t>2020</a:t>
            </a:r>
          </a:p>
          <a:p>
            <a:endParaRPr lang="pt-BR" dirty="0"/>
          </a:p>
          <a:p>
            <a:pPr lvl="1"/>
            <a:r>
              <a:rPr lang="pt-BR" dirty="0"/>
              <a:t>Mudança Benfica – Rede</a:t>
            </a:r>
          </a:p>
          <a:p>
            <a:pPr lvl="1"/>
            <a:r>
              <a:rPr lang="pt-BR" dirty="0"/>
              <a:t>Wise</a:t>
            </a:r>
          </a:p>
          <a:p>
            <a:pPr lvl="1"/>
            <a:r>
              <a:rPr lang="pt-BR" dirty="0"/>
              <a:t>Notas Transportadoras</a:t>
            </a:r>
          </a:p>
          <a:p>
            <a:pPr lvl="1"/>
            <a:r>
              <a:rPr lang="pt-BR" dirty="0"/>
              <a:t>WMS</a:t>
            </a:r>
          </a:p>
          <a:p>
            <a:pPr lvl="1"/>
            <a:r>
              <a:rPr lang="pt-BR" dirty="0" err="1"/>
              <a:t>Selbie</a:t>
            </a:r>
            <a:r>
              <a:rPr lang="pt-BR" dirty="0"/>
              <a:t>/</a:t>
            </a:r>
            <a:r>
              <a:rPr lang="pt-BR" dirty="0" err="1"/>
              <a:t>Vtex</a:t>
            </a:r>
            <a:r>
              <a:rPr lang="pt-BR" dirty="0"/>
              <a:t>/</a:t>
            </a:r>
            <a:r>
              <a:rPr lang="pt-BR" dirty="0" err="1"/>
              <a:t>Suitshare</a:t>
            </a:r>
            <a:endParaRPr lang="pt-BR" dirty="0"/>
          </a:p>
          <a:p>
            <a:pPr lvl="1"/>
            <a:r>
              <a:rPr lang="pt-BR" dirty="0"/>
              <a:t>Padronização </a:t>
            </a:r>
            <a:r>
              <a:rPr lang="pt-BR" dirty="0" err="1"/>
              <a:t>emails</a:t>
            </a:r>
            <a:endParaRPr lang="pt-BR" dirty="0"/>
          </a:p>
          <a:p>
            <a:pPr lvl="1"/>
            <a:r>
              <a:rPr lang="pt-BR" dirty="0" err="1"/>
              <a:t>Disaster</a:t>
            </a:r>
            <a:r>
              <a:rPr lang="pt-BR" dirty="0"/>
              <a:t> </a:t>
            </a:r>
            <a:r>
              <a:rPr lang="pt-BR" dirty="0" err="1"/>
              <a:t>Recover</a:t>
            </a:r>
            <a:endParaRPr lang="pt-BR" dirty="0"/>
          </a:p>
          <a:p>
            <a:pPr lvl="1"/>
            <a:endParaRPr lang="pt-BR" dirty="0"/>
          </a:p>
          <a:p>
            <a:pPr lvl="1"/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6134C692-82C7-0F79-3CFC-3C052B91FE76}"/>
              </a:ext>
            </a:extLst>
          </p:cNvPr>
          <p:cNvSpPr txBox="1"/>
          <p:nvPr/>
        </p:nvSpPr>
        <p:spPr>
          <a:xfrm>
            <a:off x="6533322" y="1389338"/>
            <a:ext cx="445273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dirty="0"/>
              <a:t>2021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8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400" dirty="0"/>
              <a:t>Pitágoras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400" dirty="0"/>
              <a:t>Custo Médio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400" dirty="0"/>
              <a:t>Lojas SP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400" dirty="0"/>
              <a:t>Ativos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400" dirty="0"/>
              <a:t>Lucro Real – Vix Comercial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400" dirty="0" err="1"/>
              <a:t>Siscorp</a:t>
            </a:r>
            <a:endParaRPr lang="pt-BR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400" dirty="0"/>
              <a:t>Automação Folha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400" dirty="0" err="1"/>
              <a:t>Equals</a:t>
            </a:r>
            <a:endParaRPr lang="pt-BR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400" dirty="0"/>
              <a:t>Vitrine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400" dirty="0" err="1"/>
              <a:t>Omnichannel</a:t>
            </a:r>
            <a:endParaRPr lang="pt-BR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400" dirty="0"/>
              <a:t>LGPD</a:t>
            </a:r>
          </a:p>
        </p:txBody>
      </p:sp>
    </p:spTree>
    <p:extLst>
      <p:ext uri="{BB962C8B-B14F-4D97-AF65-F5344CB8AC3E}">
        <p14:creationId xmlns:p14="http://schemas.microsoft.com/office/powerpoint/2010/main" val="3907685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386539BF-CFFB-88C3-21D9-FBB354425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214113" cy="615536"/>
          </a:xfrm>
        </p:spPr>
        <p:txBody>
          <a:bodyPr>
            <a:normAutofit fontScale="90000"/>
          </a:bodyPr>
          <a:lstStyle/>
          <a:p>
            <a:r>
              <a:rPr lang="pt-BR" dirty="0"/>
              <a:t>Evolução – Projetos de TI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321B699-3E6D-6D4B-A27A-1D11D40F55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49763"/>
            <a:ext cx="4661452" cy="5343111"/>
          </a:xfrm>
        </p:spPr>
        <p:txBody>
          <a:bodyPr>
            <a:normAutofit fontScale="77500" lnSpcReduction="20000"/>
          </a:bodyPr>
          <a:lstStyle/>
          <a:p>
            <a:r>
              <a:rPr lang="pt-BR" sz="3600" dirty="0"/>
              <a:t>2022</a:t>
            </a:r>
          </a:p>
          <a:p>
            <a:endParaRPr lang="pt-BR" sz="3600" dirty="0"/>
          </a:p>
          <a:p>
            <a:pPr lvl="1"/>
            <a:r>
              <a:rPr lang="pt-BR" sz="2600" dirty="0" err="1"/>
              <a:t>Cibersecurity</a:t>
            </a:r>
            <a:endParaRPr lang="pt-BR" sz="2600" dirty="0"/>
          </a:p>
          <a:p>
            <a:pPr lvl="1"/>
            <a:r>
              <a:rPr lang="pt-BR" sz="2600" dirty="0"/>
              <a:t>Cisão</a:t>
            </a:r>
          </a:p>
          <a:p>
            <a:pPr lvl="1"/>
            <a:r>
              <a:rPr lang="pt-BR" sz="2600" dirty="0"/>
              <a:t>SPED/ECD</a:t>
            </a:r>
          </a:p>
          <a:p>
            <a:pPr lvl="1"/>
            <a:r>
              <a:rPr lang="pt-BR" sz="2600" dirty="0"/>
              <a:t>DIFAL</a:t>
            </a:r>
          </a:p>
          <a:p>
            <a:pPr lvl="1"/>
            <a:r>
              <a:rPr lang="pt-BR" sz="2600" dirty="0"/>
              <a:t>Pedidos de Compra</a:t>
            </a:r>
          </a:p>
          <a:p>
            <a:pPr lvl="1"/>
            <a:r>
              <a:rPr lang="pt-BR" sz="2600" dirty="0"/>
              <a:t>Comissões</a:t>
            </a:r>
          </a:p>
          <a:p>
            <a:pPr lvl="1"/>
            <a:r>
              <a:rPr lang="pt-BR" sz="2600" dirty="0"/>
              <a:t>BI Planej. Financeiro</a:t>
            </a:r>
          </a:p>
          <a:p>
            <a:pPr lvl="1"/>
            <a:r>
              <a:rPr lang="pt-BR" sz="2600" dirty="0"/>
              <a:t>Orçamento</a:t>
            </a:r>
          </a:p>
          <a:p>
            <a:pPr lvl="1"/>
            <a:r>
              <a:rPr lang="pt-BR" sz="2600" dirty="0"/>
              <a:t>Programa Fidelidade</a:t>
            </a:r>
          </a:p>
          <a:p>
            <a:pPr lvl="1"/>
            <a:r>
              <a:rPr lang="pt-BR" sz="2600" dirty="0" err="1"/>
              <a:t>Kmillion</a:t>
            </a:r>
            <a:endParaRPr lang="pt-BR" sz="2600" dirty="0"/>
          </a:p>
          <a:p>
            <a:pPr lvl="1"/>
            <a:r>
              <a:rPr lang="pt-BR" sz="2600" dirty="0"/>
              <a:t>Est. regulador/</a:t>
            </a:r>
            <a:r>
              <a:rPr lang="pt-BR" sz="2600" dirty="0" err="1"/>
              <a:t>Distr</a:t>
            </a:r>
            <a:r>
              <a:rPr lang="pt-BR" sz="2600" dirty="0"/>
              <a:t>/Reposição</a:t>
            </a:r>
          </a:p>
          <a:p>
            <a:pPr lvl="1"/>
            <a:r>
              <a:rPr lang="pt-BR" sz="2600" dirty="0"/>
              <a:t>BI Vendas</a:t>
            </a:r>
          </a:p>
          <a:p>
            <a:pPr lvl="1"/>
            <a:r>
              <a:rPr lang="pt-BR" sz="2600" dirty="0"/>
              <a:t>B Shop/Village/Batel/Rib./</a:t>
            </a:r>
            <a:r>
              <a:rPr lang="pt-BR" sz="2600" dirty="0" err="1"/>
              <a:t>Camburiú</a:t>
            </a:r>
            <a:endParaRPr lang="pt-BR" sz="2600" dirty="0"/>
          </a:p>
          <a:p>
            <a:pPr lvl="1"/>
            <a:r>
              <a:rPr lang="pt-BR" sz="2600" dirty="0"/>
              <a:t>Upgrade Servidores</a:t>
            </a:r>
          </a:p>
          <a:p>
            <a:pPr lvl="1"/>
            <a:r>
              <a:rPr lang="pt-BR" sz="2600" dirty="0"/>
              <a:t>Mudança – </a:t>
            </a:r>
            <a:r>
              <a:rPr lang="pt-BR" sz="2600" dirty="0" err="1"/>
              <a:t>S.Cristóvão</a:t>
            </a:r>
            <a:r>
              <a:rPr lang="pt-BR" sz="2600" dirty="0"/>
              <a:t>/Petrópolis</a:t>
            </a:r>
          </a:p>
          <a:p>
            <a:pPr lvl="1"/>
            <a:endParaRPr lang="pt-BR" dirty="0"/>
          </a:p>
          <a:p>
            <a:pPr lvl="1"/>
            <a:endParaRPr lang="pt-BR" dirty="0"/>
          </a:p>
          <a:p>
            <a:pPr lvl="1"/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6416231-3EF7-AA41-BC11-1178D95E6F45}"/>
              </a:ext>
            </a:extLst>
          </p:cNvPr>
          <p:cNvSpPr txBox="1"/>
          <p:nvPr/>
        </p:nvSpPr>
        <p:spPr>
          <a:xfrm>
            <a:off x="6612835" y="1139687"/>
            <a:ext cx="4439478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dirty="0"/>
              <a:t>2023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8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200" dirty="0"/>
              <a:t>Pedidos Compra Matéria Prima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200" dirty="0"/>
              <a:t>API </a:t>
            </a:r>
            <a:r>
              <a:rPr lang="pt-BR" sz="2200" dirty="0" err="1"/>
              <a:t>SoluCX</a:t>
            </a:r>
            <a:endParaRPr lang="pt-BR" sz="2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200" dirty="0"/>
              <a:t>BI Giro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200" dirty="0" err="1"/>
              <a:t>Teceo</a:t>
            </a:r>
            <a:endParaRPr lang="pt-BR" sz="2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200" dirty="0"/>
              <a:t>Intranet – RH/TI/Outros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200" dirty="0" err="1"/>
              <a:t>Umode</a:t>
            </a:r>
            <a:endParaRPr lang="pt-BR" sz="2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200" dirty="0"/>
              <a:t>Cursos – Excel/Linx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200" dirty="0"/>
              <a:t>Vix US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200" dirty="0"/>
              <a:t>Inteligência Artificial</a:t>
            </a:r>
          </a:p>
          <a:p>
            <a:pPr lvl="1"/>
            <a:r>
              <a:rPr lang="pt-BR" sz="4000" dirty="0"/>
              <a:t>...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4092188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46</TotalTime>
  <Words>145</Words>
  <Application>Microsoft Office PowerPoint</Application>
  <PresentationFormat>Widescreen</PresentationFormat>
  <Paragraphs>62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do Office</vt:lpstr>
      <vt:lpstr>TI Vix – 2019 / 2023</vt:lpstr>
      <vt:lpstr>Evolução – Projetos de TI</vt:lpstr>
      <vt:lpstr>Evolução – Projetos de 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 Vix – 2019 / 2023</dc:title>
  <dc:creator>Henrique Uram</dc:creator>
  <cp:lastModifiedBy>Henrique Uram</cp:lastModifiedBy>
  <cp:revision>1</cp:revision>
  <dcterms:created xsi:type="dcterms:W3CDTF">2023-06-22T11:53:45Z</dcterms:created>
  <dcterms:modified xsi:type="dcterms:W3CDTF">2023-06-22T12:40:37Z</dcterms:modified>
</cp:coreProperties>
</file>